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24" d="100"/>
          <a:sy n="24" d="100"/>
        </p:scale>
        <p:origin x="25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1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85FA-3327-4748-8D57-CB8A91FF4F3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A6AD5-0A5C-4305-8363-B92360D9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Marketing/ Merchandizing and the New Item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 Burkhardt</a:t>
            </a:r>
          </a:p>
          <a:p>
            <a:r>
              <a:rPr lang="en-US" dirty="0" smtClean="0"/>
              <a:t>Child Nutrition</a:t>
            </a:r>
          </a:p>
          <a:p>
            <a:r>
              <a:rPr lang="en-US" dirty="0" smtClean="0"/>
              <a:t>Lakota Local School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Beverage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00" y="1825625"/>
            <a:ext cx="2881400" cy="4351338"/>
          </a:xfrm>
        </p:spPr>
      </p:pic>
    </p:spTree>
    <p:extLst>
      <p:ext uri="{BB962C8B-B14F-4D97-AF65-F5344CB8AC3E}">
        <p14:creationId xmlns:p14="http://schemas.microsoft.com/office/powerpoint/2010/main" val="33220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Merchandizing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66" y="1825625"/>
            <a:ext cx="6569667" cy="4351338"/>
          </a:xfrm>
        </p:spPr>
      </p:pic>
    </p:spTree>
    <p:extLst>
      <p:ext uri="{BB962C8B-B14F-4D97-AF65-F5344CB8AC3E}">
        <p14:creationId xmlns:p14="http://schemas.microsoft.com/office/powerpoint/2010/main" val="41800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Fresh Selections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72" y="1825625"/>
            <a:ext cx="2882055" cy="4351338"/>
          </a:xfrm>
        </p:spPr>
      </p:pic>
    </p:spTree>
    <p:extLst>
      <p:ext uri="{BB962C8B-B14F-4D97-AF65-F5344CB8AC3E}">
        <p14:creationId xmlns:p14="http://schemas.microsoft.com/office/powerpoint/2010/main" val="30038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Induction Cooking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59" y="1825625"/>
            <a:ext cx="3470881" cy="4351338"/>
          </a:xfrm>
        </p:spPr>
      </p:pic>
    </p:spTree>
    <p:extLst>
      <p:ext uri="{BB962C8B-B14F-4D97-AF65-F5344CB8AC3E}">
        <p14:creationId xmlns:p14="http://schemas.microsoft.com/office/powerpoint/2010/main" val="8622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Topics- Office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dirty="0" smtClean="0"/>
              <a:t>concept/item 		50,000 </a:t>
            </a:r>
            <a:r>
              <a:rPr lang="en-US" dirty="0" err="1" smtClean="0"/>
              <a:t>ft</a:t>
            </a:r>
            <a:endParaRPr lang="en-US" dirty="0"/>
          </a:p>
          <a:p>
            <a:r>
              <a:rPr lang="en-US" dirty="0"/>
              <a:t>Discuss target</a:t>
            </a:r>
          </a:p>
          <a:p>
            <a:r>
              <a:rPr lang="en-US" dirty="0"/>
              <a:t>Discuss </a:t>
            </a:r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“Borrow” ideas</a:t>
            </a:r>
          </a:p>
          <a:p>
            <a:pPr lvl="1"/>
            <a:r>
              <a:rPr lang="en-US" dirty="0" smtClean="0"/>
              <a:t>“Borrow” marketing</a:t>
            </a:r>
          </a:p>
          <a:p>
            <a:r>
              <a:rPr lang="en-US" dirty="0" smtClean="0"/>
              <a:t>Discuss Challenges</a:t>
            </a:r>
          </a:p>
          <a:p>
            <a:r>
              <a:rPr lang="en-US" dirty="0" smtClean="0"/>
              <a:t>Change to fit HHFKA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Buzz (teasers)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  <a:endParaRPr lang="en-US" dirty="0"/>
          </a:p>
          <a:p>
            <a:r>
              <a:rPr lang="en-US" dirty="0" smtClean="0"/>
              <a:t>PA </a:t>
            </a:r>
            <a:r>
              <a:rPr lang="en-US" dirty="0"/>
              <a:t>Announcements</a:t>
            </a:r>
          </a:p>
          <a:p>
            <a:r>
              <a:rPr lang="en-US" dirty="0"/>
              <a:t>District newsletter-Fridays</a:t>
            </a:r>
          </a:p>
          <a:p>
            <a:r>
              <a:rPr lang="en-US" dirty="0"/>
              <a:t>Email select staff</a:t>
            </a:r>
          </a:p>
          <a:p>
            <a:r>
              <a:rPr lang="en-US" dirty="0"/>
              <a:t>Posters (in house or Liberty printing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Letter Home</a:t>
            </a:r>
          </a:p>
          <a:p>
            <a:r>
              <a:rPr lang="en-US" dirty="0" smtClean="0"/>
              <a:t>All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Media-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Radio/ TV/ Newspaper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WMKZ Public Radio</a:t>
            </a:r>
            <a:endParaRPr lang="en-US" dirty="0"/>
          </a:p>
          <a:p>
            <a:r>
              <a:rPr lang="en-US" dirty="0" smtClean="0"/>
              <a:t>WLWT(NBC) </a:t>
            </a:r>
            <a:r>
              <a:rPr lang="en-US" dirty="0"/>
              <a:t>Karen Johnson</a:t>
            </a:r>
          </a:p>
          <a:p>
            <a:r>
              <a:rPr lang="en-US" dirty="0"/>
              <a:t>Pulse Journal-Eric S or Hannah 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Item Checklist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90" y="1795191"/>
            <a:ext cx="9002212" cy="4501106"/>
          </a:xfrm>
        </p:spPr>
      </p:pic>
    </p:spTree>
    <p:extLst>
      <p:ext uri="{BB962C8B-B14F-4D97-AF65-F5344CB8AC3E}">
        <p14:creationId xmlns:p14="http://schemas.microsoft.com/office/powerpoint/2010/main" val="3822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at manager </a:t>
            </a:r>
            <a:r>
              <a:rPr lang="en-US" dirty="0" smtClean="0"/>
              <a:t>meeting</a:t>
            </a:r>
            <a:endParaRPr lang="en-US" dirty="0"/>
          </a:p>
          <a:p>
            <a:r>
              <a:rPr lang="en-US" dirty="0"/>
              <a:t>Find ingredients-Brand name?</a:t>
            </a:r>
          </a:p>
          <a:p>
            <a:r>
              <a:rPr lang="en-US" dirty="0"/>
              <a:t>Test ingredients</a:t>
            </a:r>
          </a:p>
          <a:p>
            <a:r>
              <a:rPr lang="en-US" dirty="0"/>
              <a:t>Write recipe</a:t>
            </a:r>
          </a:p>
          <a:p>
            <a:r>
              <a:rPr lang="en-US" dirty="0"/>
              <a:t>Sample recipe</a:t>
            </a:r>
          </a:p>
          <a:p>
            <a:r>
              <a:rPr lang="en-US" dirty="0"/>
              <a:t>Take photos</a:t>
            </a:r>
          </a:p>
          <a:p>
            <a:r>
              <a:rPr lang="en-US" dirty="0"/>
              <a:t>On site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Spice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3931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SLURP!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9500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Slurp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551112"/>
            <a:ext cx="4352925" cy="2901950"/>
          </a:xfrm>
        </p:spPr>
      </p:pic>
    </p:spTree>
    <p:extLst>
      <p:ext uri="{BB962C8B-B14F-4D97-AF65-F5344CB8AC3E}">
        <p14:creationId xmlns:p14="http://schemas.microsoft.com/office/powerpoint/2010/main" val="21945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105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Marketing/ Merchandizing and the New Item Process</vt:lpstr>
      <vt:lpstr>Discussion Topics- Office Staff</vt:lpstr>
      <vt:lpstr>Create Buzz (teasers)</vt:lpstr>
      <vt:lpstr>Media- External</vt:lpstr>
      <vt:lpstr>New Item Checklist</vt:lpstr>
      <vt:lpstr>Item Process</vt:lpstr>
      <vt:lpstr>Spice Station</vt:lpstr>
      <vt:lpstr>SLURP!</vt:lpstr>
      <vt:lpstr>Slurp 2</vt:lpstr>
      <vt:lpstr>Beverage Options</vt:lpstr>
      <vt:lpstr>Merchandizing</vt:lpstr>
      <vt:lpstr>Fresh Selections</vt:lpstr>
      <vt:lpstr>Induction Cooking</vt:lpstr>
    </vt:vector>
  </TitlesOfParts>
  <Company>LLSD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Burkhardt</dc:creator>
  <cp:lastModifiedBy>Chris Burkhardt</cp:lastModifiedBy>
  <cp:revision>4</cp:revision>
  <dcterms:created xsi:type="dcterms:W3CDTF">2016-01-26T14:22:11Z</dcterms:created>
  <dcterms:modified xsi:type="dcterms:W3CDTF">2016-03-03T00:32:19Z</dcterms:modified>
</cp:coreProperties>
</file>